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7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166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1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937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1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96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89004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9736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954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19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4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2A54C80-263E-416B-A8E0-580EDEADCBDC}" type="datetimeFigureOut">
              <a:rPr lang="en-US" smtClean="0"/>
              <a:t>6/2/2016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68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1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573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792">
          <p15:clr>
            <a:srgbClr val="F26B43"/>
          </p15:clr>
        </p15:guide>
        <p15:guide id="4294967295" pos="7200">
          <p15:clr>
            <a:srgbClr val="F26B43"/>
          </p15:clr>
        </p15:guide>
        <p15:guide id="4294967295" orient="horz" pos="400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720">
          <p15:clr>
            <a:srgbClr val="F26B43"/>
          </p15:clr>
        </p15:guide>
        <p15:guide id="4294967295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awatkins@mlc.lib.ms.us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Middle Grade Literature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Mississippi Library Commission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48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Gallery by Laura Marx Fitzgerald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530" y="2286000"/>
            <a:ext cx="2375889" cy="3594100"/>
          </a:xfrm>
        </p:spPr>
      </p:pic>
    </p:spTree>
    <p:extLst>
      <p:ext uri="{BB962C8B-B14F-4D97-AF65-F5344CB8AC3E}">
        <p14:creationId xmlns:p14="http://schemas.microsoft.com/office/powerpoint/2010/main" val="40922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Ally </a:t>
            </a:r>
            <a:r>
              <a:rPr lang="en-US" dirty="0" smtClean="0"/>
              <a:t>Watkins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awatkins@mlc.lib.ms.us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62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Middle Grade?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Publisher designation</a:t>
            </a:r>
          </a:p>
          <a:p>
            <a:r>
              <a:rPr lang="en-US" dirty="0" smtClean="0"/>
              <a:t>“juvenile fiction”</a:t>
            </a:r>
          </a:p>
          <a:p>
            <a:r>
              <a:rPr lang="en-US" dirty="0" smtClean="0"/>
              <a:t>No hard-and-fast age rules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46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Awards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70" y="2385444"/>
            <a:ext cx="2454146" cy="2459662"/>
          </a:xfrm>
        </p:spPr>
      </p:pic>
      <p:pic>
        <p:nvPicPr>
          <p:cNvPr id="2050" name="Picture 2" descr="http://www.hamiltonandsonmusic.com/media/catalog/product/cache/1/small_image/210x/9df78eab33525d08d6e5fb8d27136e95/n/e/newbery_honor_se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962" y="2538156"/>
            <a:ext cx="2285314" cy="228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24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Classy Crooks Club by Alison Cherry</a:t>
            </a:r>
            <a:endParaRPr lang="en-US" sz="4000" dirty="0"/>
          </a:p>
        </p:txBody>
      </p:sp>
      <p:pic>
        <p:nvPicPr>
          <p:cNvPr id="1026" name="Picture 2" descr="http://d.gr-assets.com/books/1427205174l/2329127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390" y="1931075"/>
            <a:ext cx="2652556" cy="391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46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Booked by Kwame Alexander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442" y="2286000"/>
            <a:ext cx="2396066" cy="3594100"/>
          </a:xfrm>
        </p:spPr>
      </p:pic>
    </p:spTree>
    <p:extLst>
      <p:ext uri="{BB962C8B-B14F-4D97-AF65-F5344CB8AC3E}">
        <p14:creationId xmlns:p14="http://schemas.microsoft.com/office/powerpoint/2010/main" val="381362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Wild Robot by Peter Brown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73" y="1917345"/>
            <a:ext cx="2948416" cy="4318498"/>
          </a:xfrm>
        </p:spPr>
      </p:pic>
    </p:spTree>
    <p:extLst>
      <p:ext uri="{BB962C8B-B14F-4D97-AF65-F5344CB8AC3E}">
        <p14:creationId xmlns:p14="http://schemas.microsoft.com/office/powerpoint/2010/main" val="182862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As Brave As You by Jason Reynolds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859" y="2286000"/>
            <a:ext cx="2411231" cy="3594100"/>
          </a:xfrm>
        </p:spPr>
      </p:pic>
    </p:spTree>
    <p:extLst>
      <p:ext uri="{BB962C8B-B14F-4D97-AF65-F5344CB8AC3E}">
        <p14:creationId xmlns:p14="http://schemas.microsoft.com/office/powerpoint/2010/main" val="31665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Some Kind of Happiness by Claire Legrand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226" y="2286000"/>
            <a:ext cx="2378498" cy="3594100"/>
          </a:xfrm>
        </p:spPr>
      </p:pic>
    </p:spTree>
    <p:extLst>
      <p:ext uri="{BB962C8B-B14F-4D97-AF65-F5344CB8AC3E}">
        <p14:creationId xmlns:p14="http://schemas.microsoft.com/office/powerpoint/2010/main" val="375456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Land of Forgotten Girls by Erin Entrada Kelly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862" y="2435225"/>
            <a:ext cx="2181225" cy="3295650"/>
          </a:xfrm>
        </p:spPr>
      </p:pic>
    </p:spTree>
    <p:extLst>
      <p:ext uri="{BB962C8B-B14F-4D97-AF65-F5344CB8AC3E}">
        <p14:creationId xmlns:p14="http://schemas.microsoft.com/office/powerpoint/2010/main" val="214425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1370</TotalTime>
  <Words>69</Words>
  <Application>Microsoft Office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Gill Sans MT</vt:lpstr>
      <vt:lpstr>Impact</vt:lpstr>
      <vt:lpstr>Badge</vt:lpstr>
      <vt:lpstr>Middle Grade Literature</vt:lpstr>
      <vt:lpstr>What is Middle Grade?</vt:lpstr>
      <vt:lpstr>Major Awards</vt:lpstr>
      <vt:lpstr>The Classy Crooks Club by Alison Cherry</vt:lpstr>
      <vt:lpstr>Booked by Kwame Alexander</vt:lpstr>
      <vt:lpstr>The Wild Robot by Peter Brown</vt:lpstr>
      <vt:lpstr>As Brave As You by Jason Reynolds</vt:lpstr>
      <vt:lpstr>Some Kind of Happiness by Claire Legrand</vt:lpstr>
      <vt:lpstr>The Land of Forgotten Girls by Erin Entrada Kelly</vt:lpstr>
      <vt:lpstr>The Gallery by Laura Marx Fitzgerald</vt:lpstr>
      <vt:lpstr> Ally Watkins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Grade Literature</dc:title>
  <dc:creator>Allison Watkins</dc:creator>
  <cp:lastModifiedBy>Allison Watkins</cp:lastModifiedBy>
  <cp:revision>23</cp:revision>
  <dcterms:created xsi:type="dcterms:W3CDTF">2016-03-31T14:16:19Z</dcterms:created>
  <dcterms:modified xsi:type="dcterms:W3CDTF">2016-06-02T14:31:58Z</dcterms:modified>
</cp:coreProperties>
</file>